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251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527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676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461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451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30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75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212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098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419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42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B564F-D8A0-4D34-A046-E7553D517177}" type="datetimeFigureOut">
              <a:rPr lang="hr-HR" smtClean="0"/>
              <a:t>22.1.2018.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347EF-C894-4605-8339-D48C4FCC60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418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980728"/>
            <a:ext cx="732635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Prikaz na zaslonu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</vt:i4>
      </vt:variant>
    </vt:vector>
  </HeadingPairs>
  <TitlesOfParts>
    <vt:vector size="2" baseType="lpstr">
      <vt:lpstr>Tema sustava Office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Vlado</dc:creator>
  <cp:lastModifiedBy>Vlado</cp:lastModifiedBy>
  <cp:revision>2</cp:revision>
  <dcterms:created xsi:type="dcterms:W3CDTF">2017-10-24T11:33:27Z</dcterms:created>
  <dcterms:modified xsi:type="dcterms:W3CDTF">2018-01-22T11:09:53Z</dcterms:modified>
</cp:coreProperties>
</file>